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CC74-B45D-6549-A440-26379B59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1A52-9325-4E48-935A-414559A75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9654" y="160710"/>
            <a:ext cx="8204200" cy="796925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0"/>
              </a:spcBef>
              <a:buNone/>
              <a:defRPr lang="en-US" sz="2400" b="0" i="0" kern="1200" spc="225" dirty="0">
                <a:solidFill>
                  <a:srgbClr val="FF6B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0" indent="0" algn="l" defTabSz="342900" rtl="0" eaLnBrk="1" latinLnBrk="0" hangingPunct="1">
              <a:spcBef>
                <a:spcPct val="0"/>
              </a:spcBef>
              <a:buNone/>
              <a:defRPr lang="en-US" sz="2400" kern="1200" dirty="0" smtClean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2pPr>
            <a:lvl3pPr marL="0" indent="0" algn="l" defTabSz="342900" rtl="0" eaLnBrk="1" latinLnBrk="0" hangingPunct="1">
              <a:spcBef>
                <a:spcPct val="0"/>
              </a:spcBef>
              <a:buNone/>
              <a:defRPr lang="en-US" sz="2400" kern="1200" dirty="0" smtClean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3pPr>
            <a:lvl4pPr marL="0" indent="0" algn="l" defTabSz="342900" rtl="0" eaLnBrk="1" latinLnBrk="0" hangingPunct="1">
              <a:spcBef>
                <a:spcPct val="0"/>
              </a:spcBef>
              <a:buNone/>
              <a:defRPr lang="en-US" sz="2400" kern="1200" dirty="0" smtClean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4pPr>
            <a:lvl5pPr marL="0" indent="0" algn="l" defTabSz="3429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9654" y="1320800"/>
            <a:ext cx="8228590" cy="448491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20000"/>
              </a:spcBef>
              <a:buFont typeface="Arial"/>
              <a:defRPr lang="en-US" sz="15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defTabSz="342900" rtl="0" eaLnBrk="1" latinLnBrk="0" hangingPunct="1">
              <a:spcBef>
                <a:spcPct val="20000"/>
              </a:spcBef>
              <a:buFont typeface="Arial"/>
              <a:defRPr lang="en-US" sz="15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l" defTabSz="342900" rtl="0" eaLnBrk="1" latinLnBrk="0" hangingPunct="1">
              <a:spcBef>
                <a:spcPct val="20000"/>
              </a:spcBef>
              <a:buFont typeface="Arial"/>
              <a:defRPr lang="en-US" sz="15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 algn="l" defTabSz="342900" rtl="0" eaLnBrk="1" latinLnBrk="0" hangingPunct="1">
              <a:spcBef>
                <a:spcPct val="20000"/>
              </a:spcBef>
              <a:buFont typeface="Arial"/>
              <a:defRPr lang="en-US" sz="15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 algn="l" defTabSz="342900" rtl="0" eaLnBrk="1" latinLnBrk="0" hangingPunct="1">
              <a:spcBef>
                <a:spcPct val="20000"/>
              </a:spcBef>
              <a:buFont typeface="Arial"/>
              <a:defRPr lang="en-US" sz="15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92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B7B5-6281-4FC5-824C-24E6827F5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EA9DA-E9E2-4305-B127-835B969C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5137B-7174-4834-AF8A-6B53C12A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694-D3C1-495B-A45D-8F67C28565B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44DB-FFDF-41FF-B474-02B4EFDC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F8924-230E-4599-A342-ED27FB07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AE22-BDF3-4BBD-8D60-3D528BEC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CC74-B45D-6549-A440-26379B59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1A52-9325-4E48-935A-414559A75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85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6E1D66-A579-4E75-BC61-ACB13167415D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86847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6E1D66-A579-4E75-BC61-ACB13167415D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141844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256C39-B7E4-6A4E-BA6A-3B5E00B1E01B}"/>
              </a:ext>
            </a:extLst>
          </p:cNvPr>
          <p:cNvSpPr/>
          <p:nvPr userDrawn="1"/>
        </p:nvSpPr>
        <p:spPr>
          <a:xfrm flipH="1">
            <a:off x="3857104" y="1"/>
            <a:ext cx="528689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65126"/>
            <a:ext cx="3071988" cy="19006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15BDA2-1B59-5446-904E-23BD3FA7E5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3600" y="669925"/>
            <a:ext cx="4400550" cy="25749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C0F921D-7E39-5049-915C-1CE17D593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2807" y="3623881"/>
            <a:ext cx="4400550" cy="25749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F0F036-1A7D-478A-A1DB-A0E1912ED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0746" y="6367380"/>
            <a:ext cx="834493" cy="2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5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6D3338-A769-CD4B-833B-29BB891D9C0F}"/>
              </a:ext>
            </a:extLst>
          </p:cNvPr>
          <p:cNvSpPr/>
          <p:nvPr userDrawn="1"/>
        </p:nvSpPr>
        <p:spPr>
          <a:xfrm>
            <a:off x="0" y="3086099"/>
            <a:ext cx="9144000" cy="37719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4E9052-2DF1-D44F-856F-25A09A33D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0746" y="6367380"/>
            <a:ext cx="834493" cy="29066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832593-39A9-4B9B-87C1-5D4CA7C37C70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76179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193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07A71-D93A-E44D-A1D3-84F3946D2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67" y="657214"/>
            <a:ext cx="8256233" cy="62007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488449-1312-7F4E-A2B8-52982A009BAD}"/>
              </a:ext>
            </a:extLst>
          </p:cNvPr>
          <p:cNvSpPr/>
          <p:nvPr userDrawn="1"/>
        </p:nvSpPr>
        <p:spPr>
          <a:xfrm>
            <a:off x="887767" y="657214"/>
            <a:ext cx="8256233" cy="620078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56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1BC0046-83EF-4549-AD24-10424B7FC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598" y="999544"/>
            <a:ext cx="1540276" cy="53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C652B-E2C5-684D-9025-10CEF80CFCEE}"/>
              </a:ext>
            </a:extLst>
          </p:cNvPr>
          <p:cNvSpPr/>
          <p:nvPr userDrawn="1"/>
        </p:nvSpPr>
        <p:spPr>
          <a:xfrm>
            <a:off x="399495" y="3018408"/>
            <a:ext cx="4154750" cy="2974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6EF813D-DD30-7445-9D9A-C0841374E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83" y="3285879"/>
            <a:ext cx="3608773" cy="1658984"/>
          </a:xfrm>
        </p:spPr>
        <p:txBody>
          <a:bodyPr anchor="b">
            <a:normAutofit/>
          </a:bodyPr>
          <a:lstStyle>
            <a:lvl1pPr>
              <a:defRPr sz="32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643123-83EF-1044-BC35-95BBD2FA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483" y="5060271"/>
            <a:ext cx="3609005" cy="66582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0526EB-72DE-0948-A801-F16F8D41C4D8}"/>
              </a:ext>
            </a:extLst>
          </p:cNvPr>
          <p:cNvGrpSpPr/>
          <p:nvPr userDrawn="1"/>
        </p:nvGrpSpPr>
        <p:grpSpPr>
          <a:xfrm>
            <a:off x="3047258" y="5805998"/>
            <a:ext cx="1269507" cy="380852"/>
            <a:chOff x="3100525" y="5388747"/>
            <a:chExt cx="1269507" cy="3808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B9CBB6-FEF1-6C44-B8DA-7A7CC8AC429C}"/>
                </a:ext>
              </a:extLst>
            </p:cNvPr>
            <p:cNvSpPr/>
            <p:nvPr userDrawn="1"/>
          </p:nvSpPr>
          <p:spPr>
            <a:xfrm>
              <a:off x="3100525" y="5388747"/>
              <a:ext cx="1269507" cy="380852"/>
            </a:xfrm>
            <a:prstGeom prst="rect">
              <a:avLst/>
            </a:prstGeom>
            <a:solidFill>
              <a:srgbClr val="3D42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6045AE-0C58-3044-A889-F92FD719BC7E}"/>
                </a:ext>
              </a:extLst>
            </p:cNvPr>
            <p:cNvSpPr/>
            <p:nvPr userDrawn="1"/>
          </p:nvSpPr>
          <p:spPr>
            <a:xfrm>
              <a:off x="3977196" y="5388747"/>
              <a:ext cx="392836" cy="380852"/>
            </a:xfrm>
            <a:prstGeom prst="rect">
              <a:avLst/>
            </a:prstGeom>
            <a:solidFill>
              <a:srgbClr val="494F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4028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D56EB16-769D-244C-B788-D012BB92F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00" y="0"/>
            <a:ext cx="8276400" cy="6181200"/>
          </a:xfrm>
          <a:custGeom>
            <a:avLst/>
            <a:gdLst>
              <a:gd name="connsiteX0" fmla="*/ 0 w 8276400"/>
              <a:gd name="connsiteY0" fmla="*/ 0 h 6181200"/>
              <a:gd name="connsiteX1" fmla="*/ 8276400 w 8276400"/>
              <a:gd name="connsiteY1" fmla="*/ 0 h 6181200"/>
              <a:gd name="connsiteX2" fmla="*/ 8276400 w 8276400"/>
              <a:gd name="connsiteY2" fmla="*/ 6181200 h 6181200"/>
              <a:gd name="connsiteX3" fmla="*/ 0 w 8276400"/>
              <a:gd name="connsiteY3" fmla="*/ 6181200 h 6181200"/>
              <a:gd name="connsiteX4" fmla="*/ 0 w 8276400"/>
              <a:gd name="connsiteY4" fmla="*/ 3047999 h 6181200"/>
              <a:gd name="connsiteX5" fmla="*/ 3658678 w 8276400"/>
              <a:gd name="connsiteY5" fmla="*/ 3047999 h 6181200"/>
              <a:gd name="connsiteX6" fmla="*/ 3658678 w 8276400"/>
              <a:gd name="connsiteY6" fmla="*/ 3279700 h 6181200"/>
              <a:gd name="connsiteX7" fmla="*/ 4533756 w 8276400"/>
              <a:gd name="connsiteY7" fmla="*/ 3279700 h 6181200"/>
              <a:gd name="connsiteX8" fmla="*/ 4925877 w 8276400"/>
              <a:gd name="connsiteY8" fmla="*/ 3279700 h 6181200"/>
              <a:gd name="connsiteX9" fmla="*/ 4925878 w 8276400"/>
              <a:gd name="connsiteY9" fmla="*/ 3279700 h 6181200"/>
              <a:gd name="connsiteX10" fmla="*/ 4925878 w 8276400"/>
              <a:gd name="connsiteY10" fmla="*/ 3047999 h 6181200"/>
              <a:gd name="connsiteX11" fmla="*/ 5148925 w 8276400"/>
              <a:gd name="connsiteY11" fmla="*/ 3047999 h 6181200"/>
              <a:gd name="connsiteX12" fmla="*/ 5148925 w 8276400"/>
              <a:gd name="connsiteY12" fmla="*/ 1273628 h 6181200"/>
              <a:gd name="connsiteX13" fmla="*/ 0 w 8276400"/>
              <a:gd name="connsiteY13" fmla="*/ 1273628 h 61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6400" h="6181200">
                <a:moveTo>
                  <a:pt x="0" y="0"/>
                </a:moveTo>
                <a:lnTo>
                  <a:pt x="8276400" y="0"/>
                </a:lnTo>
                <a:lnTo>
                  <a:pt x="8276400" y="6181200"/>
                </a:lnTo>
                <a:lnTo>
                  <a:pt x="0" y="6181200"/>
                </a:lnTo>
                <a:lnTo>
                  <a:pt x="0" y="3047999"/>
                </a:lnTo>
                <a:lnTo>
                  <a:pt x="3658678" y="3047999"/>
                </a:lnTo>
                <a:lnTo>
                  <a:pt x="3658678" y="3279700"/>
                </a:lnTo>
                <a:lnTo>
                  <a:pt x="4533756" y="3279700"/>
                </a:lnTo>
                <a:lnTo>
                  <a:pt x="4925877" y="3279700"/>
                </a:lnTo>
                <a:lnTo>
                  <a:pt x="4925878" y="3279700"/>
                </a:lnTo>
                <a:lnTo>
                  <a:pt x="4925878" y="3047999"/>
                </a:lnTo>
                <a:lnTo>
                  <a:pt x="5148925" y="3047999"/>
                </a:lnTo>
                <a:lnTo>
                  <a:pt x="5148925" y="1273628"/>
                </a:lnTo>
                <a:lnTo>
                  <a:pt x="0" y="1273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F1F6C7-8A96-A045-A129-020FFDF183B8}"/>
              </a:ext>
            </a:extLst>
          </p:cNvPr>
          <p:cNvSpPr/>
          <p:nvPr userDrawn="1"/>
        </p:nvSpPr>
        <p:spPr>
          <a:xfrm>
            <a:off x="399496" y="1273629"/>
            <a:ext cx="7976753" cy="42731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CB2419-FD27-5C4B-A9FA-8279FF46DD34}"/>
              </a:ext>
            </a:extLst>
          </p:cNvPr>
          <p:cNvGrpSpPr/>
          <p:nvPr userDrawn="1"/>
        </p:nvGrpSpPr>
        <p:grpSpPr>
          <a:xfrm>
            <a:off x="5443269" y="5193102"/>
            <a:ext cx="2498188" cy="544109"/>
            <a:chOff x="4019184" y="7683000"/>
            <a:chExt cx="2502738" cy="54410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9BE1EF-302D-E640-A0B1-ED1D253507C1}"/>
                </a:ext>
              </a:extLst>
            </p:cNvPr>
            <p:cNvSpPr/>
            <p:nvPr userDrawn="1"/>
          </p:nvSpPr>
          <p:spPr>
            <a:xfrm>
              <a:off x="4019184" y="7683000"/>
              <a:ext cx="2502738" cy="544109"/>
            </a:xfrm>
            <a:prstGeom prst="rect">
              <a:avLst/>
            </a:prstGeom>
            <a:solidFill>
              <a:srgbClr val="3D42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AEF89A-DD57-1F4B-987D-8A713060AF33}"/>
                </a:ext>
              </a:extLst>
            </p:cNvPr>
            <p:cNvSpPr/>
            <p:nvPr userDrawn="1"/>
          </p:nvSpPr>
          <p:spPr>
            <a:xfrm>
              <a:off x="5747474" y="7683000"/>
              <a:ext cx="774447" cy="544109"/>
            </a:xfrm>
            <a:prstGeom prst="rect">
              <a:avLst/>
            </a:prstGeom>
            <a:solidFill>
              <a:srgbClr val="494F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37BF1809-21DE-C349-A6C4-FB9CF229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992" y="1568155"/>
            <a:ext cx="5003094" cy="12403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83401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6E1D66-A579-4E75-BC61-ACB13167415D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675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252684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18E20F-234C-45A9-815A-870A67F9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78" y="321994"/>
            <a:ext cx="8345010" cy="10553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338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9653" y="160708"/>
            <a:ext cx="8204200" cy="79692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i="0" kern="1200" spc="300" dirty="0">
                <a:solidFill>
                  <a:srgbClr val="FF6B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rgbClr val="FF6B0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79653" y="1320800"/>
            <a:ext cx="8228590" cy="44849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41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B7B5-6281-4FC5-824C-24E6827F5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EA9DA-E9E2-4305-B127-835B969C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5137B-7174-4834-AF8A-6B53C12A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46694-D3C1-495B-A45D-8F67C28565B7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44DB-FFDF-41FF-B474-02B4EFDC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F8924-230E-4599-A342-ED27FB07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AE22-BDF3-4BBD-8D60-3D528BEC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6E1D66-A579-4E75-BC61-ACB13167415D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675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82934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256C39-B7E4-6A4E-BA6A-3B5E00B1E01B}"/>
              </a:ext>
            </a:extLst>
          </p:cNvPr>
          <p:cNvSpPr/>
          <p:nvPr userDrawn="1"/>
        </p:nvSpPr>
        <p:spPr>
          <a:xfrm flipH="1">
            <a:off x="3857105" y="1"/>
            <a:ext cx="528689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65126"/>
            <a:ext cx="3071988" cy="19006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15BDA2-1B59-5446-904E-23BD3FA7E5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3600" y="669925"/>
            <a:ext cx="4400550" cy="25749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C0F921D-7E39-5049-915C-1CE17D593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2807" y="3623883"/>
            <a:ext cx="4400550" cy="25749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F0F036-1A7D-478A-A1DB-A0E1912ED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0747" y="6367380"/>
            <a:ext cx="834493" cy="2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1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6D3338-A769-CD4B-833B-29BB891D9C0F}"/>
              </a:ext>
            </a:extLst>
          </p:cNvPr>
          <p:cNvSpPr/>
          <p:nvPr userDrawn="1"/>
        </p:nvSpPr>
        <p:spPr>
          <a:xfrm>
            <a:off x="0" y="3086101"/>
            <a:ext cx="9144000" cy="37719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9917E-CCB0-8146-A055-5AFB9E9B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4E9052-2DF1-D44F-856F-25A09A33D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0747" y="6367380"/>
            <a:ext cx="834493" cy="29066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832593-39A9-4B9B-87C1-5D4CA7C37C70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675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60973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78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07A71-D93A-E44D-A1D3-84F3946D2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68" y="657214"/>
            <a:ext cx="8256233" cy="62007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488449-1312-7F4E-A2B8-52982A009BAD}"/>
              </a:ext>
            </a:extLst>
          </p:cNvPr>
          <p:cNvSpPr/>
          <p:nvPr userDrawn="1"/>
        </p:nvSpPr>
        <p:spPr>
          <a:xfrm>
            <a:off x="887768" y="657214"/>
            <a:ext cx="8256233" cy="620078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56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1BC0046-83EF-4549-AD24-10424B7FC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598" y="999544"/>
            <a:ext cx="1540276" cy="53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C652B-E2C5-684D-9025-10CEF80CFCEE}"/>
              </a:ext>
            </a:extLst>
          </p:cNvPr>
          <p:cNvSpPr/>
          <p:nvPr userDrawn="1"/>
        </p:nvSpPr>
        <p:spPr>
          <a:xfrm>
            <a:off x="399496" y="3018410"/>
            <a:ext cx="4154750" cy="2974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6EF813D-DD30-7445-9D9A-C0841374E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84" y="3285879"/>
            <a:ext cx="3608773" cy="1658984"/>
          </a:xfrm>
        </p:spPr>
        <p:txBody>
          <a:bodyPr anchor="b">
            <a:normAutofit/>
          </a:bodyPr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643123-83EF-1044-BC35-95BBD2FA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484" y="5060273"/>
            <a:ext cx="3609005" cy="66582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0526EB-72DE-0948-A801-F16F8D41C4D8}"/>
              </a:ext>
            </a:extLst>
          </p:cNvPr>
          <p:cNvGrpSpPr/>
          <p:nvPr userDrawn="1"/>
        </p:nvGrpSpPr>
        <p:grpSpPr>
          <a:xfrm>
            <a:off x="3047258" y="5805998"/>
            <a:ext cx="1269507" cy="380852"/>
            <a:chOff x="3100525" y="5388747"/>
            <a:chExt cx="1269507" cy="38085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B9CBB6-FEF1-6C44-B8DA-7A7CC8AC429C}"/>
                </a:ext>
              </a:extLst>
            </p:cNvPr>
            <p:cNvSpPr/>
            <p:nvPr userDrawn="1"/>
          </p:nvSpPr>
          <p:spPr>
            <a:xfrm>
              <a:off x="3100525" y="5388747"/>
              <a:ext cx="1269507" cy="380852"/>
            </a:xfrm>
            <a:prstGeom prst="rect">
              <a:avLst/>
            </a:prstGeom>
            <a:solidFill>
              <a:srgbClr val="3D42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C6045AE-0C58-3044-A889-F92FD719BC7E}"/>
                </a:ext>
              </a:extLst>
            </p:cNvPr>
            <p:cNvSpPr/>
            <p:nvPr userDrawn="1"/>
          </p:nvSpPr>
          <p:spPr>
            <a:xfrm>
              <a:off x="3977196" y="5388747"/>
              <a:ext cx="392836" cy="380852"/>
            </a:xfrm>
            <a:prstGeom prst="rect">
              <a:avLst/>
            </a:prstGeom>
            <a:solidFill>
              <a:srgbClr val="494F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9135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D56EB16-769D-244C-B788-D012BB92F0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600" y="0"/>
            <a:ext cx="8276400" cy="6181200"/>
          </a:xfrm>
          <a:custGeom>
            <a:avLst/>
            <a:gdLst>
              <a:gd name="connsiteX0" fmla="*/ 0 w 8276400"/>
              <a:gd name="connsiteY0" fmla="*/ 0 h 6181200"/>
              <a:gd name="connsiteX1" fmla="*/ 8276400 w 8276400"/>
              <a:gd name="connsiteY1" fmla="*/ 0 h 6181200"/>
              <a:gd name="connsiteX2" fmla="*/ 8276400 w 8276400"/>
              <a:gd name="connsiteY2" fmla="*/ 6181200 h 6181200"/>
              <a:gd name="connsiteX3" fmla="*/ 0 w 8276400"/>
              <a:gd name="connsiteY3" fmla="*/ 6181200 h 6181200"/>
              <a:gd name="connsiteX4" fmla="*/ 0 w 8276400"/>
              <a:gd name="connsiteY4" fmla="*/ 3047999 h 6181200"/>
              <a:gd name="connsiteX5" fmla="*/ 3658678 w 8276400"/>
              <a:gd name="connsiteY5" fmla="*/ 3047999 h 6181200"/>
              <a:gd name="connsiteX6" fmla="*/ 3658678 w 8276400"/>
              <a:gd name="connsiteY6" fmla="*/ 3279700 h 6181200"/>
              <a:gd name="connsiteX7" fmla="*/ 4533756 w 8276400"/>
              <a:gd name="connsiteY7" fmla="*/ 3279700 h 6181200"/>
              <a:gd name="connsiteX8" fmla="*/ 4925877 w 8276400"/>
              <a:gd name="connsiteY8" fmla="*/ 3279700 h 6181200"/>
              <a:gd name="connsiteX9" fmla="*/ 4925878 w 8276400"/>
              <a:gd name="connsiteY9" fmla="*/ 3279700 h 6181200"/>
              <a:gd name="connsiteX10" fmla="*/ 4925878 w 8276400"/>
              <a:gd name="connsiteY10" fmla="*/ 3047999 h 6181200"/>
              <a:gd name="connsiteX11" fmla="*/ 5148925 w 8276400"/>
              <a:gd name="connsiteY11" fmla="*/ 3047999 h 6181200"/>
              <a:gd name="connsiteX12" fmla="*/ 5148925 w 8276400"/>
              <a:gd name="connsiteY12" fmla="*/ 1273628 h 6181200"/>
              <a:gd name="connsiteX13" fmla="*/ 0 w 8276400"/>
              <a:gd name="connsiteY13" fmla="*/ 1273628 h 61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76400" h="6181200">
                <a:moveTo>
                  <a:pt x="0" y="0"/>
                </a:moveTo>
                <a:lnTo>
                  <a:pt x="8276400" y="0"/>
                </a:lnTo>
                <a:lnTo>
                  <a:pt x="8276400" y="6181200"/>
                </a:lnTo>
                <a:lnTo>
                  <a:pt x="0" y="6181200"/>
                </a:lnTo>
                <a:lnTo>
                  <a:pt x="0" y="3047999"/>
                </a:lnTo>
                <a:lnTo>
                  <a:pt x="3658678" y="3047999"/>
                </a:lnTo>
                <a:lnTo>
                  <a:pt x="3658678" y="3279700"/>
                </a:lnTo>
                <a:lnTo>
                  <a:pt x="4533756" y="3279700"/>
                </a:lnTo>
                <a:lnTo>
                  <a:pt x="4925877" y="3279700"/>
                </a:lnTo>
                <a:lnTo>
                  <a:pt x="4925878" y="3279700"/>
                </a:lnTo>
                <a:lnTo>
                  <a:pt x="4925878" y="3047999"/>
                </a:lnTo>
                <a:lnTo>
                  <a:pt x="5148925" y="3047999"/>
                </a:lnTo>
                <a:lnTo>
                  <a:pt x="5148925" y="1273628"/>
                </a:lnTo>
                <a:lnTo>
                  <a:pt x="0" y="12736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F1F6C7-8A96-A045-A129-020FFDF183B8}"/>
              </a:ext>
            </a:extLst>
          </p:cNvPr>
          <p:cNvSpPr/>
          <p:nvPr userDrawn="1"/>
        </p:nvSpPr>
        <p:spPr>
          <a:xfrm>
            <a:off x="399497" y="1273629"/>
            <a:ext cx="7976753" cy="42731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CB2419-FD27-5C4B-A9FA-8279FF46DD34}"/>
              </a:ext>
            </a:extLst>
          </p:cNvPr>
          <p:cNvGrpSpPr/>
          <p:nvPr userDrawn="1"/>
        </p:nvGrpSpPr>
        <p:grpSpPr>
          <a:xfrm>
            <a:off x="5443269" y="5193104"/>
            <a:ext cx="2498188" cy="544109"/>
            <a:chOff x="4019184" y="7683000"/>
            <a:chExt cx="2502738" cy="54410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E9BE1EF-302D-E640-A0B1-ED1D253507C1}"/>
                </a:ext>
              </a:extLst>
            </p:cNvPr>
            <p:cNvSpPr/>
            <p:nvPr userDrawn="1"/>
          </p:nvSpPr>
          <p:spPr>
            <a:xfrm>
              <a:off x="4019184" y="7683000"/>
              <a:ext cx="2502738" cy="544109"/>
            </a:xfrm>
            <a:prstGeom prst="rect">
              <a:avLst/>
            </a:prstGeom>
            <a:solidFill>
              <a:srgbClr val="3D42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AEF89A-DD57-1F4B-987D-8A713060AF33}"/>
                </a:ext>
              </a:extLst>
            </p:cNvPr>
            <p:cNvSpPr/>
            <p:nvPr userDrawn="1"/>
          </p:nvSpPr>
          <p:spPr>
            <a:xfrm>
              <a:off x="5747474" y="7683000"/>
              <a:ext cx="774447" cy="544109"/>
            </a:xfrm>
            <a:prstGeom prst="rect">
              <a:avLst/>
            </a:prstGeom>
            <a:solidFill>
              <a:srgbClr val="494F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37BF1809-21DE-C349-A6C4-FB9CF2291F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992" y="1568155"/>
            <a:ext cx="5003094" cy="12403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266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18E20F-234C-45A9-815A-870A67F9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78" y="321994"/>
            <a:ext cx="8345010" cy="10553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59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2241C-9615-6541-8FF2-3345B23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65126"/>
            <a:ext cx="8345010" cy="105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E5898-4BA5-5641-8FC5-CEC46D53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495" y="1544715"/>
            <a:ext cx="8345010" cy="46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E46DC8-DBCF-C94C-AFBD-C098EFC7D3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10747" y="6367380"/>
            <a:ext cx="834493" cy="29066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517E6E-56BB-4C64-A71C-12949B115CAF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675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675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2582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i="0" kern="1200" cap="all" spc="113" baseline="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̶"/>
        <a:defRPr sz="105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9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825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825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3" userDrawn="1">
          <p15:clr>
            <a:srgbClr val="F26B43"/>
          </p15:clr>
        </p15:guide>
        <p15:guide id="2" pos="180" userDrawn="1">
          <p15:clr>
            <a:srgbClr val="F26B43"/>
          </p15:clr>
        </p15:guide>
        <p15:guide id="3" pos="4140" userDrawn="1">
          <p15:clr>
            <a:srgbClr val="F26B43"/>
          </p15:clr>
        </p15:guide>
        <p15:guide id="4" orient="horz" pos="224" userDrawn="1">
          <p15:clr>
            <a:srgbClr val="F26B43"/>
          </p15:clr>
        </p15:guide>
        <p15:guide id="5" orient="horz" pos="38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2241C-9615-6541-8FF2-3345B235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65126"/>
            <a:ext cx="8345010" cy="1055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E5898-4BA5-5641-8FC5-CEC46D53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495" y="1544715"/>
            <a:ext cx="8345010" cy="46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E46DC8-DBCF-C94C-AFBD-C098EFC7D3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10746" y="6367380"/>
            <a:ext cx="834493" cy="29066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517E6E-56BB-4C64-A71C-12949B115CAF}"/>
              </a:ext>
            </a:extLst>
          </p:cNvPr>
          <p:cNvSpPr txBox="1">
            <a:spLocks/>
          </p:cNvSpPr>
          <p:nvPr userDrawn="1"/>
        </p:nvSpPr>
        <p:spPr>
          <a:xfrm>
            <a:off x="368424" y="6446838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A32AAB6-FB86-49D1-ADF5-2F127C1B1124}" type="slidenum">
              <a:rPr lang="en-US" sz="900" smtClean="0">
                <a:solidFill>
                  <a:schemeClr val="bg1">
                    <a:lumMod val="50000"/>
                  </a:schemeClr>
                </a:solidFill>
              </a:rPr>
              <a:pPr algn="l"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 |  PRIVATE AND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83138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spc="150" baseline="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̶"/>
        <a:defRPr sz="14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1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73">
          <p15:clr>
            <a:srgbClr val="F26B43"/>
          </p15:clr>
        </p15:guide>
        <p15:guide id="2" pos="240">
          <p15:clr>
            <a:srgbClr val="F26B43"/>
          </p15:clr>
        </p15:guide>
        <p15:guide id="3" pos="5520">
          <p15:clr>
            <a:srgbClr val="F26B43"/>
          </p15:clr>
        </p15:guide>
        <p15:guide id="4" orient="horz" pos="224">
          <p15:clr>
            <a:srgbClr val="F26B43"/>
          </p15:clr>
        </p15:guide>
        <p15:guide id="5" orient="horz" pos="38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openxmlformats.org/officeDocument/2006/relationships/image" Target="../media/image9.png"/><Relationship Id="rId5" Type="http://schemas.openxmlformats.org/officeDocument/2006/relationships/image" Target="../media/image16.jp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microsoft.com/office/2007/relationships/hdphoto" Target="../media/hdphoto2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59CF-917A-44A0-9E84-BA629D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53" y="236215"/>
            <a:ext cx="8345010" cy="1055302"/>
          </a:xfrm>
        </p:spPr>
        <p:txBody>
          <a:bodyPr/>
          <a:lstStyle/>
          <a:p>
            <a:r>
              <a:rPr lang="en-US" dirty="0"/>
              <a:t>Customers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92289-188F-4065-8F55-B7C3B8ED8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044" t="8182" r="13625"/>
          <a:stretch/>
        </p:blipFill>
        <p:spPr>
          <a:xfrm>
            <a:off x="0" y="982662"/>
            <a:ext cx="9144000" cy="51958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94E2AB-2AD7-44B6-833F-05FBF2318EA2}"/>
              </a:ext>
            </a:extLst>
          </p:cNvPr>
          <p:cNvSpPr/>
          <p:nvPr/>
        </p:nvSpPr>
        <p:spPr>
          <a:xfrm>
            <a:off x="-7651715" y="1137090"/>
            <a:ext cx="9144000" cy="519588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9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16BDC6-504B-4E9C-9FA9-10FF70D8C1EC}"/>
              </a:ext>
            </a:extLst>
          </p:cNvPr>
          <p:cNvGrpSpPr/>
          <p:nvPr/>
        </p:nvGrpSpPr>
        <p:grpSpPr>
          <a:xfrm>
            <a:off x="500048" y="1319334"/>
            <a:ext cx="8143905" cy="4522543"/>
            <a:chOff x="515758" y="1291517"/>
            <a:chExt cx="8143905" cy="45225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EACB82-9FD0-4F2C-912B-00FE22E8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45" y="2771854"/>
              <a:ext cx="2980527" cy="13346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536622-C4D8-4EF5-8553-5FD78B78F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81" y="3527947"/>
              <a:ext cx="3986782" cy="67974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32D4E80-7330-4E99-9FD7-3DA166E4A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" t="9971" r="4880" b="13448"/>
            <a:stretch/>
          </p:blipFill>
          <p:spPr>
            <a:xfrm>
              <a:off x="515758" y="4549140"/>
              <a:ext cx="4076700" cy="1264920"/>
            </a:xfrm>
            <a:prstGeom prst="rect">
              <a:avLst/>
            </a:prstGeom>
          </p:spPr>
        </p:pic>
        <p:pic>
          <p:nvPicPr>
            <p:cNvPr id="34" name="Picture 2" descr="Image result for hondajet logo">
              <a:extLst>
                <a:ext uri="{FF2B5EF4-FFF2-40B4-BE49-F238E27FC236}">
                  <a16:creationId xmlns:a16="http://schemas.microsoft.com/office/drawing/2014/main" id="{882BDBCA-D8B1-4814-81B2-59DF353B4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119" y="1291517"/>
              <a:ext cx="2002306" cy="148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Image result for Boeing logo">
              <a:extLst>
                <a:ext uri="{FF2B5EF4-FFF2-40B4-BE49-F238E27FC236}">
                  <a16:creationId xmlns:a16="http://schemas.microsoft.com/office/drawing/2014/main" id="{EB5FB2D5-A185-4504-AA05-9FBB939F2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988" y="1642162"/>
              <a:ext cx="3146241" cy="78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8D2B82-823F-4A9A-8443-43E5E03EE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515" y="4922154"/>
              <a:ext cx="3125515" cy="576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49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ED18517-F807-43C4-8427-57DD44A7EC84}"/>
              </a:ext>
            </a:extLst>
          </p:cNvPr>
          <p:cNvGrpSpPr/>
          <p:nvPr/>
        </p:nvGrpSpPr>
        <p:grpSpPr>
          <a:xfrm>
            <a:off x="-11009" y="696085"/>
            <a:ext cx="9166019" cy="5195887"/>
            <a:chOff x="-11009" y="935661"/>
            <a:chExt cx="9166019" cy="43729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495355-225C-4CF8-95BF-B16375929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35661"/>
              <a:ext cx="3494592" cy="21841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FDE8491-83F1-4F88-A493-336376546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395" y="3113091"/>
              <a:ext cx="3883435" cy="21841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F95B16-5395-4FAD-93D9-8779F9693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6"/>
            <a:stretch/>
          </p:blipFill>
          <p:spPr>
            <a:xfrm>
              <a:off x="5701561" y="3104974"/>
              <a:ext cx="3453449" cy="21841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C0BB5B-F0AB-4896-93E9-AD6704698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1" t="-751" r="17047" b="751"/>
            <a:stretch/>
          </p:blipFill>
          <p:spPr>
            <a:xfrm>
              <a:off x="-11009" y="3104974"/>
              <a:ext cx="2521427" cy="220362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5122B3-7C69-42F1-AF2F-34DF9484C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37"/>
            <a:stretch/>
          </p:blipFill>
          <p:spPr>
            <a:xfrm>
              <a:off x="5371245" y="943782"/>
              <a:ext cx="3772755" cy="21693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C3685D-222B-4D48-9EB2-D012E51F2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1765" t="9393" r="17030" b="2767"/>
            <a:stretch/>
          </p:blipFill>
          <p:spPr>
            <a:xfrm>
              <a:off x="3422321" y="935766"/>
              <a:ext cx="2088006" cy="218401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1459CF-917A-44A0-9E84-BA629D1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53" y="236215"/>
            <a:ext cx="8345010" cy="1055302"/>
          </a:xfrm>
        </p:spPr>
        <p:txBody>
          <a:bodyPr/>
          <a:lstStyle/>
          <a:p>
            <a:r>
              <a:rPr lang="en-US" dirty="0"/>
              <a:t>Customers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4E2AB-2AD7-44B6-833F-05FBF2318EA2}"/>
              </a:ext>
            </a:extLst>
          </p:cNvPr>
          <p:cNvSpPr/>
          <p:nvPr/>
        </p:nvSpPr>
        <p:spPr>
          <a:xfrm>
            <a:off x="11010" y="696085"/>
            <a:ext cx="9144000" cy="519588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16BDC6-504B-4E9C-9FA9-10FF70D8C1EC}"/>
              </a:ext>
            </a:extLst>
          </p:cNvPr>
          <p:cNvGrpSpPr/>
          <p:nvPr/>
        </p:nvGrpSpPr>
        <p:grpSpPr>
          <a:xfrm>
            <a:off x="500048" y="1319334"/>
            <a:ext cx="8143905" cy="4522543"/>
            <a:chOff x="515758" y="1291517"/>
            <a:chExt cx="8143905" cy="45225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EACB82-9FD0-4F2C-912B-00FE22E8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845" y="2771854"/>
              <a:ext cx="2980527" cy="133461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536622-C4D8-4EF5-8553-5FD78B78F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881" y="3527947"/>
              <a:ext cx="3986782" cy="67974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32D4E80-7330-4E99-9FD7-3DA166E4A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8" t="9971" r="4880" b="13448"/>
            <a:stretch/>
          </p:blipFill>
          <p:spPr>
            <a:xfrm>
              <a:off x="515758" y="4549140"/>
              <a:ext cx="4076700" cy="1264920"/>
            </a:xfrm>
            <a:prstGeom prst="rect">
              <a:avLst/>
            </a:prstGeom>
          </p:spPr>
        </p:pic>
        <p:pic>
          <p:nvPicPr>
            <p:cNvPr id="34" name="Picture 2" descr="Image result for hondajet logo">
              <a:extLst>
                <a:ext uri="{FF2B5EF4-FFF2-40B4-BE49-F238E27FC236}">
                  <a16:creationId xmlns:a16="http://schemas.microsoft.com/office/drawing/2014/main" id="{882BDBCA-D8B1-4814-81B2-59DF353B4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119" y="1291517"/>
              <a:ext cx="2002306" cy="148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Image result for Boeing logo">
              <a:extLst>
                <a:ext uri="{FF2B5EF4-FFF2-40B4-BE49-F238E27FC236}">
                  <a16:creationId xmlns:a16="http://schemas.microsoft.com/office/drawing/2014/main" id="{EB5FB2D5-A185-4504-AA05-9FBB939F2E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988" y="1642162"/>
              <a:ext cx="3146241" cy="78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8D2B82-823F-4A9A-8443-43E5E03EE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515" y="4922154"/>
              <a:ext cx="3125515" cy="576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9951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02">
      <a:dk1>
        <a:srgbClr val="000000"/>
      </a:dk1>
      <a:lt1>
        <a:srgbClr val="FFFFFF"/>
      </a:lt1>
      <a:dk2>
        <a:srgbClr val="333F48"/>
      </a:dk2>
      <a:lt2>
        <a:srgbClr val="E7E6E6"/>
      </a:lt2>
      <a:accent1>
        <a:srgbClr val="EE7624"/>
      </a:accent1>
      <a:accent2>
        <a:srgbClr val="7C878E"/>
      </a:accent2>
      <a:accent3>
        <a:srgbClr val="F0F0EF"/>
      </a:accent3>
      <a:accent4>
        <a:srgbClr val="FACC4E"/>
      </a:accent4>
      <a:accent5>
        <a:srgbClr val="0327B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Custom 102">
      <a:dk1>
        <a:srgbClr val="000000"/>
      </a:dk1>
      <a:lt1>
        <a:srgbClr val="FFFFFF"/>
      </a:lt1>
      <a:dk2>
        <a:srgbClr val="333F48"/>
      </a:dk2>
      <a:lt2>
        <a:srgbClr val="E7E6E6"/>
      </a:lt2>
      <a:accent1>
        <a:srgbClr val="EE7624"/>
      </a:accent1>
      <a:accent2>
        <a:srgbClr val="7C878E"/>
      </a:accent2>
      <a:accent3>
        <a:srgbClr val="F0F0EF"/>
      </a:accent3>
      <a:accent4>
        <a:srgbClr val="FACC4E"/>
      </a:accent4>
      <a:accent5>
        <a:srgbClr val="0327B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6A00"/>
    </a:accent1>
    <a:accent2>
      <a:srgbClr val="555759"/>
    </a:accent2>
    <a:accent3>
      <a:srgbClr val="A4A9A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6A00"/>
    </a:accent1>
    <a:accent2>
      <a:srgbClr val="555759"/>
    </a:accent2>
    <a:accent3>
      <a:srgbClr val="A4A9A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6A00"/>
    </a:accent1>
    <a:accent2>
      <a:srgbClr val="555759"/>
    </a:accent2>
    <a:accent3>
      <a:srgbClr val="A4A9A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6A00"/>
    </a:accent1>
    <a:accent2>
      <a:srgbClr val="555759"/>
    </a:accent2>
    <a:accent3>
      <a:srgbClr val="A4A9AE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Narrow</vt:lpstr>
      <vt:lpstr>Calibri</vt:lpstr>
      <vt:lpstr>Courier New</vt:lpstr>
      <vt:lpstr>Segoe UI</vt:lpstr>
      <vt:lpstr>Verdana</vt:lpstr>
      <vt:lpstr>Wingdings</vt:lpstr>
      <vt:lpstr>Custom Design</vt:lpstr>
      <vt:lpstr>2_Custom Design</vt:lpstr>
      <vt:lpstr>Customers</vt:lpstr>
      <vt:lpstr>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Customers</dc:title>
  <dc:creator>Deb Poe</dc:creator>
  <cp:lastModifiedBy>Deb Poe</cp:lastModifiedBy>
  <cp:revision>12</cp:revision>
  <dcterms:created xsi:type="dcterms:W3CDTF">2019-01-07T15:23:34Z</dcterms:created>
  <dcterms:modified xsi:type="dcterms:W3CDTF">2019-09-16T17:23:13Z</dcterms:modified>
</cp:coreProperties>
</file>